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8" r:id="rId4"/>
    <p:sldId id="265" r:id="rId5"/>
    <p:sldId id="260" r:id="rId6"/>
    <p:sldId id="261" r:id="rId7"/>
    <p:sldId id="264" r:id="rId8"/>
    <p:sldId id="266" r:id="rId9"/>
    <p:sldId id="267" r:id="rId10"/>
    <p:sldId id="262" r:id="rId11"/>
    <p:sldId id="268" r:id="rId12"/>
    <p:sldId id="269" r:id="rId13"/>
  </p:sldIdLst>
  <p:sldSz cx="12192000" cy="6858000"/>
  <p:notesSz cx="6858000" cy="9144000"/>
  <p:custShowLst>
    <p:custShow name="Custom Show 1" id="0">
      <p:sldLst>
        <p:sld r:id="rId2"/>
        <p:sld r:id="rId4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Menu" id="{96580504-075C-4BB2-A548-A446DDE0EA91}">
          <p14:sldIdLst>
            <p14:sldId id="256"/>
            <p14:sldId id="263"/>
            <p14:sldId id="258"/>
          </p14:sldIdLst>
        </p14:section>
        <p14:section name="Rooms" id="{863A6405-3A0F-45FD-87D1-1712535C2E0D}">
          <p14:sldIdLst>
            <p14:sldId id="265"/>
            <p14:sldId id="260"/>
            <p14:sldId id="261"/>
            <p14:sldId id="264"/>
            <p14:sldId id="266"/>
            <p14:sldId id="267"/>
            <p14:sldId id="262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useTimings="0">
    <p:kiosk/>
    <p:sldRg st="1" end="4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63A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2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07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5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552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786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09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46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736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731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83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20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99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F4A79A-6937-4AED-A17F-022A9C39E798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4FB90-8D91-4500-8DD3-88384F608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4141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LimeSurvey%20Certificate.pdf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cs.google.com/forms/d/e/1FAIpQLSdfSZbbT-rysD9-uDk4s2QXXFQs5CHYOU9bLxhPcObTtufTRg/viewform?usp=sf_lin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lum/>
          </a:blip>
          <a:srcRect/>
          <a:stretch>
            <a:fillRect t="-37000" b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3733" y="631296"/>
            <a:ext cx="9906000" cy="2907770"/>
          </a:xfrm>
        </p:spPr>
        <p:txBody>
          <a:bodyPr>
            <a:noAutofit/>
          </a:bodyPr>
          <a:lstStyle/>
          <a:p>
            <a:r>
              <a:rPr lang="en-US" sz="8800" dirty="0" smtClean="0">
                <a:solidFill>
                  <a:schemeClr val="bg1"/>
                </a:solidFill>
                <a:latin typeface="AR JULIAN" panose="02000000000000000000" pitchFamily="2" charset="0"/>
              </a:rPr>
              <a:t>Library Labyrinth</a:t>
            </a:r>
            <a:endParaRPr lang="en-US" sz="8800" dirty="0">
              <a:solidFill>
                <a:schemeClr val="bg1"/>
              </a:solidFill>
              <a:latin typeface="AR JULIAN" panose="02000000000000000000" pitchFamily="2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571999" y="4199467"/>
            <a:ext cx="2929467" cy="1286933"/>
            <a:chOff x="2387599" y="4453466"/>
            <a:chExt cx="2929467" cy="1286933"/>
          </a:xfrm>
        </p:grpSpPr>
        <p:sp>
          <p:nvSpPr>
            <p:cNvPr id="4" name="Rounded Rectangle 3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ounded Rectangle 4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 smtClean="0"/>
                <a:t>PLAY</a:t>
              </a:r>
              <a:endParaRPr lang="en-US" sz="5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70010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057399" y="4882242"/>
            <a:ext cx="7970157" cy="1672771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00206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iblet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 </a:t>
            </a:r>
            <a:r>
              <a:rPr lang="en-US" sz="2000" dirty="0" smtClean="0"/>
              <a:t>True or False: Any question in the survey can be made mandatory in the question settings.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 smtClean="0"/>
          </a:p>
        </p:txBody>
      </p:sp>
      <p:grpSp>
        <p:nvGrpSpPr>
          <p:cNvPr id="3" name="Group 2"/>
          <p:cNvGrpSpPr/>
          <p:nvPr/>
        </p:nvGrpSpPr>
        <p:grpSpPr>
          <a:xfrm>
            <a:off x="4403283" y="5724692"/>
            <a:ext cx="1210848" cy="678112"/>
            <a:chOff x="2387599" y="4453466"/>
            <a:chExt cx="2929467" cy="1286933"/>
          </a:xfrm>
        </p:grpSpPr>
        <p:sp>
          <p:nvSpPr>
            <p:cNvPr id="4" name="Rounded Rectangle 3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ounded Rectangle 4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True</a:t>
              </a:r>
              <a:endParaRPr lang="en-US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465943" y="5741020"/>
            <a:ext cx="1111787" cy="694441"/>
            <a:chOff x="2387599" y="4453466"/>
            <a:chExt cx="2929467" cy="1286933"/>
          </a:xfrm>
        </p:grpSpPr>
        <p:sp>
          <p:nvSpPr>
            <p:cNvPr id="7" name="Rounded Rectangle 6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False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557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073728" y="4980214"/>
            <a:ext cx="8149771" cy="1623786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00206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iblet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 </a:t>
            </a:r>
            <a:r>
              <a:rPr lang="en-US" sz="2000" dirty="0" smtClean="0"/>
              <a:t>If you have questions about LimeSurvey, who do you call?</a:t>
            </a:r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707353" y="5578388"/>
            <a:ext cx="2269675" cy="658340"/>
            <a:chOff x="2387599" y="4453466"/>
            <a:chExt cx="2929467" cy="1286933"/>
          </a:xfrm>
        </p:grpSpPr>
        <p:sp>
          <p:nvSpPr>
            <p:cNvPr id="4" name="Rounded Rectangle 3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E63AC5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ounded Rectangle 4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Brenda Bruton in Staff Development</a:t>
              </a:r>
              <a:endParaRPr lang="en-US" sz="16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937280" y="5628608"/>
            <a:ext cx="1616530" cy="557900"/>
            <a:chOff x="2387599" y="4453466"/>
            <a:chExt cx="2929467" cy="1286933"/>
          </a:xfrm>
        </p:grpSpPr>
        <p:sp>
          <p:nvSpPr>
            <p:cNvPr id="7" name="Rounded Rectangle 6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hlinkClick r:id="rId4" action="ppaction://hlinksldjump"/>
            </p:cNvPr>
            <p:cNvSpPr/>
            <p:nvPr/>
          </p:nvSpPr>
          <p:spPr>
            <a:xfrm>
              <a:off x="2616197" y="4639730"/>
              <a:ext cx="2472267" cy="91440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867-5309</a:t>
              </a:r>
              <a:endParaRPr lang="en-US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109479" y="5613256"/>
            <a:ext cx="1674258" cy="601499"/>
            <a:chOff x="2387599" y="4453466"/>
            <a:chExt cx="2929467" cy="1286933"/>
          </a:xfrm>
        </p:grpSpPr>
        <p:sp>
          <p:nvSpPr>
            <p:cNvPr id="10" name="Rounded Rectangle 9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ounded Rectangle 10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Mythbusters</a:t>
              </a:r>
              <a:endParaRPr lang="en-US" dirty="0" smtClean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225918" y="5608297"/>
            <a:ext cx="1731372" cy="557900"/>
            <a:chOff x="2387599" y="4453466"/>
            <a:chExt cx="2929467" cy="1286933"/>
          </a:xfrm>
        </p:grpSpPr>
        <p:sp>
          <p:nvSpPr>
            <p:cNvPr id="13" name="Rounded Rectangle 12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ounded Rectangle 13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Ghostbusters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2245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0" b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752600" y="4310743"/>
            <a:ext cx="8928100" cy="2293257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00206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iblet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You have escaped!</a:t>
            </a:r>
            <a:endParaRPr lang="en-US" sz="2400" dirty="0"/>
          </a:p>
          <a:p>
            <a:pPr algn="ctr"/>
            <a:r>
              <a:rPr lang="en-US" sz="2400" dirty="0" smtClean="0"/>
              <a:t>Remember to send your certificate of achievement to </a:t>
            </a:r>
            <a:br>
              <a:rPr lang="en-US" sz="2400" dirty="0" smtClean="0"/>
            </a:br>
            <a:r>
              <a:rPr lang="en-US" sz="2400" dirty="0" smtClean="0"/>
              <a:t>Staff Development!</a:t>
            </a:r>
          </a:p>
          <a:p>
            <a:pPr algn="ctr"/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 smtClean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768698" y="5562600"/>
            <a:ext cx="2895903" cy="821871"/>
            <a:chOff x="2387599" y="4453466"/>
            <a:chExt cx="2929467" cy="1286933"/>
          </a:xfrm>
        </p:grpSpPr>
        <p:sp>
          <p:nvSpPr>
            <p:cNvPr id="6" name="Rounded Rectangle 5">
              <a:hlinkClick r:id="rId3" action="ppaction://hlinkfile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ounded Rectangle 6">
              <a:hlinkClick r:id="rId3" action="ppaction://hlinkfile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View Certificate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3272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dirty="0" smtClean="0">
                <a:latin typeface="AR JULIAN" panose="02000000000000000000" pitchFamily="2" charset="0"/>
              </a:rPr>
              <a:t>Choose Your Topic</a:t>
            </a:r>
            <a:endParaRPr lang="en-US" sz="8000" dirty="0">
              <a:latin typeface="AR JULIAN" panose="02000000000000000000" pitchFamily="2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288668" y="2530929"/>
            <a:ext cx="3614663" cy="1839639"/>
            <a:chOff x="2387599" y="4453466"/>
            <a:chExt cx="2929467" cy="1286933"/>
          </a:xfrm>
        </p:grpSpPr>
        <p:sp>
          <p:nvSpPr>
            <p:cNvPr id="6" name="Rounded Rectangle 5">
              <a:hlinkClick r:id="rId2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ounded Rectangle 6">
              <a:hlinkClick r:id="rId2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dirty="0" smtClean="0"/>
                <a:t>LimeSurvey</a:t>
              </a:r>
              <a:endParaRPr lang="en-US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88072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436914" y="3804557"/>
            <a:ext cx="9243786" cy="2799443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00206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iblet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You are trapped in a haunted mansion, and can only escape by </a:t>
            </a:r>
            <a:br>
              <a:rPr lang="en-US" dirty="0" smtClean="0"/>
            </a:br>
            <a:r>
              <a:rPr lang="en-US" dirty="0" smtClean="0"/>
              <a:t>answering the questions.</a:t>
            </a:r>
          </a:p>
          <a:p>
            <a:pPr algn="ctr"/>
            <a:r>
              <a:rPr lang="en-US" dirty="0" smtClean="0"/>
              <a:t>Choose the correct answer to move forward. </a:t>
            </a:r>
            <a:br>
              <a:rPr lang="en-US" dirty="0" smtClean="0"/>
            </a:br>
            <a:r>
              <a:rPr lang="en-US" dirty="0" smtClean="0"/>
              <a:t>Choosing incorrect answers will move you back to the beginning.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2593709" y="5347131"/>
            <a:ext cx="3351968" cy="1064136"/>
            <a:chOff x="2387599" y="4453466"/>
            <a:chExt cx="2929467" cy="1286933"/>
          </a:xfrm>
        </p:grpSpPr>
        <p:sp>
          <p:nvSpPr>
            <p:cNvPr id="15" name="Rounded Rectangle 14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ounded Rectangle 15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/>
                <a:t>Continue</a:t>
              </a:r>
              <a:endParaRPr lang="en-US" sz="32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219742" y="5347130"/>
            <a:ext cx="3512088" cy="1064137"/>
            <a:chOff x="2387599" y="4453466"/>
            <a:chExt cx="2929467" cy="1286933"/>
          </a:xfrm>
        </p:grpSpPr>
        <p:sp>
          <p:nvSpPr>
            <p:cNvPr id="22" name="Rounded Rectangle 21">
              <a:hlinkClick r:id="rId4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ounded Rectangle 22">
              <a:hlinkClick r:id="rId4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I would prefer to take </a:t>
              </a:r>
              <a:br>
                <a:rPr lang="en-US" sz="2400" dirty="0" smtClean="0"/>
              </a:br>
              <a:r>
                <a:rPr lang="en-US" sz="2400" dirty="0" smtClean="0"/>
                <a:t>an online quiz 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939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197470" y="5091798"/>
            <a:ext cx="8044543" cy="157480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00206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iblet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True or False: You can add questions to a new survey immediately</a:t>
            </a:r>
            <a:r>
              <a:rPr lang="en-US" sz="2000" dirty="0" smtClean="0"/>
              <a:t>.</a:t>
            </a:r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</p:txBody>
      </p:sp>
      <p:grpSp>
        <p:nvGrpSpPr>
          <p:cNvPr id="12" name="Group 11"/>
          <p:cNvGrpSpPr/>
          <p:nvPr/>
        </p:nvGrpSpPr>
        <p:grpSpPr>
          <a:xfrm>
            <a:off x="4158354" y="5808334"/>
            <a:ext cx="1210848" cy="678112"/>
            <a:chOff x="2387599" y="4453466"/>
            <a:chExt cx="2929467" cy="1286933"/>
          </a:xfrm>
        </p:grpSpPr>
        <p:sp>
          <p:nvSpPr>
            <p:cNvPr id="13" name="Rounded Rectangle 12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ounded Rectangle 13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True</a:t>
              </a:r>
              <a:endParaRPr lang="en-US" sz="2400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531257" y="5800168"/>
            <a:ext cx="1111787" cy="694441"/>
            <a:chOff x="2387599" y="4453466"/>
            <a:chExt cx="2929467" cy="1286933"/>
          </a:xfrm>
        </p:grpSpPr>
        <p:sp>
          <p:nvSpPr>
            <p:cNvPr id="16" name="Rounded Rectangle 15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ounded Rectangle 16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False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5570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586591" y="4441371"/>
            <a:ext cx="8863695" cy="2164233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00206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iblet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 </a:t>
            </a:r>
            <a:r>
              <a:rPr lang="en-US" sz="2000" dirty="0" smtClean="0"/>
              <a:t>The Question Code is used for____</a:t>
            </a:r>
          </a:p>
          <a:p>
            <a:pPr algn="ctr"/>
            <a:endParaRPr lang="en-US" sz="2000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5291752" y="5116544"/>
            <a:ext cx="2215453" cy="1135995"/>
            <a:chOff x="2387599" y="4453466"/>
            <a:chExt cx="2929467" cy="1286933"/>
          </a:xfrm>
        </p:grpSpPr>
        <p:sp>
          <p:nvSpPr>
            <p:cNvPr id="35" name="Rounded Rectangle 34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ounded Rectangle 35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Organizing both questions and answers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7642312" y="5090483"/>
            <a:ext cx="2565462" cy="1162056"/>
            <a:chOff x="2387599" y="4453466"/>
            <a:chExt cx="2929467" cy="1286933"/>
          </a:xfrm>
        </p:grpSpPr>
        <p:sp>
          <p:nvSpPr>
            <p:cNvPr id="38" name="Rounded Rectangle 37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E63AC5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ounded Rectangle 38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Telling the computer gremlins which box to check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779813" y="5090483"/>
            <a:ext cx="1581309" cy="1162056"/>
            <a:chOff x="2387599" y="4453466"/>
            <a:chExt cx="2929467" cy="1286933"/>
          </a:xfrm>
        </p:grpSpPr>
        <p:sp>
          <p:nvSpPr>
            <p:cNvPr id="41" name="Rounded Rectangle 40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ounded Rectangle 41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Organizing Answers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516544" y="5090483"/>
            <a:ext cx="1571074" cy="1162056"/>
            <a:chOff x="2387599" y="4453466"/>
            <a:chExt cx="2929467" cy="1286933"/>
          </a:xfrm>
        </p:grpSpPr>
        <p:sp>
          <p:nvSpPr>
            <p:cNvPr id="44" name="Rounded Rectangle 43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ounded Rectangle 44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Organizing Questions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99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291442" y="5012871"/>
            <a:ext cx="8207829" cy="1509486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00206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iblet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sz="2000" dirty="0" smtClean="0"/>
              <a:t> True or False: You can still make changes to the whole survey </a:t>
            </a:r>
            <a:br>
              <a:rPr lang="en-US" sz="2000" dirty="0" smtClean="0"/>
            </a:br>
            <a:r>
              <a:rPr lang="en-US" sz="2000" dirty="0" smtClean="0"/>
              <a:t>after activating it.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4702998" y="5767614"/>
            <a:ext cx="1210848" cy="678112"/>
            <a:chOff x="2387599" y="4453466"/>
            <a:chExt cx="2929467" cy="1286933"/>
          </a:xfrm>
        </p:grpSpPr>
        <p:sp>
          <p:nvSpPr>
            <p:cNvPr id="5" name="Rounded Rectangle 4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ounded Rectangle 5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True</a:t>
              </a:r>
              <a:endParaRPr lang="en-US" sz="24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858006" y="5767614"/>
            <a:ext cx="1111787" cy="694441"/>
            <a:chOff x="2387599" y="4453466"/>
            <a:chExt cx="2929467" cy="1286933"/>
          </a:xfrm>
        </p:grpSpPr>
        <p:sp>
          <p:nvSpPr>
            <p:cNvPr id="8" name="Rounded Rectangle 7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ounded Rectangle 8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False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840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981201" y="4686300"/>
            <a:ext cx="8583385" cy="2041071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00206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iblet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r>
              <a:rPr lang="en-US" sz="2000" dirty="0" smtClean="0"/>
              <a:t> You must add subquestions or answer options for these types of questions:</a:t>
            </a:r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 smtClean="0"/>
          </a:p>
          <a:p>
            <a:pPr algn="ctr"/>
            <a:endParaRPr lang="en-US" sz="2000" dirty="0" smtClean="0"/>
          </a:p>
          <a:p>
            <a:pPr algn="ctr"/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2228021" y="5365577"/>
            <a:ext cx="2170099" cy="1119074"/>
            <a:chOff x="2387599" y="4453466"/>
            <a:chExt cx="2929467" cy="1286933"/>
          </a:xfrm>
        </p:grpSpPr>
        <p:sp>
          <p:nvSpPr>
            <p:cNvPr id="16" name="Rounded Rectangle 15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ounded Rectangle 16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Multiple Choice, Array, or Dropdown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550038" y="5365577"/>
            <a:ext cx="1731372" cy="1119074"/>
            <a:chOff x="2358339" y="4453464"/>
            <a:chExt cx="2929467" cy="1286933"/>
          </a:xfrm>
        </p:grpSpPr>
        <p:sp>
          <p:nvSpPr>
            <p:cNvPr id="19" name="Rounded Rectangle 18">
              <a:hlinkClick r:id="rId4" action="ppaction://hlinksldjump"/>
            </p:cNvPr>
            <p:cNvSpPr/>
            <p:nvPr/>
          </p:nvSpPr>
          <p:spPr>
            <a:xfrm>
              <a:off x="2358339" y="4453464"/>
              <a:ext cx="2929467" cy="1286933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ounded Rectangle 19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Multiple Choice Only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454181" y="5395635"/>
            <a:ext cx="1731372" cy="1089016"/>
            <a:chOff x="2387599" y="4453466"/>
            <a:chExt cx="2929467" cy="1286933"/>
          </a:xfrm>
        </p:grpSpPr>
        <p:sp>
          <p:nvSpPr>
            <p:cNvPr id="22" name="Rounded Rectangle 21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ounded Rectangle 22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Interpretive Dance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424348" y="5365577"/>
            <a:ext cx="1731372" cy="1119074"/>
            <a:chOff x="2387599" y="4453466"/>
            <a:chExt cx="2929467" cy="1286933"/>
          </a:xfrm>
        </p:grpSpPr>
        <p:sp>
          <p:nvSpPr>
            <p:cNvPr id="25" name="Rounded Rectangle 24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E63AC5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ounded Rectangle 25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Long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9524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144485" y="4735284"/>
            <a:ext cx="8420100" cy="1819729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00206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iblet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 True or False: LimeSurvey will not allow you to activate the survey until there is at least one question group, and at least one question.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 smtClean="0"/>
          </a:p>
        </p:txBody>
      </p:sp>
      <p:grpSp>
        <p:nvGrpSpPr>
          <p:cNvPr id="3" name="Group 2"/>
          <p:cNvGrpSpPr/>
          <p:nvPr/>
        </p:nvGrpSpPr>
        <p:grpSpPr>
          <a:xfrm>
            <a:off x="4622621" y="5754708"/>
            <a:ext cx="1210848" cy="678112"/>
            <a:chOff x="2387599" y="4453466"/>
            <a:chExt cx="2929467" cy="1286933"/>
          </a:xfrm>
        </p:grpSpPr>
        <p:sp>
          <p:nvSpPr>
            <p:cNvPr id="4" name="Rounded Rectangle 3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ounded Rectangle 4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True</a:t>
              </a:r>
              <a:endParaRPr lang="en-US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906814" y="5738379"/>
            <a:ext cx="1111787" cy="694441"/>
            <a:chOff x="2387599" y="4453466"/>
            <a:chExt cx="2929467" cy="1286933"/>
          </a:xfrm>
        </p:grpSpPr>
        <p:sp>
          <p:nvSpPr>
            <p:cNvPr id="7" name="Rounded Rectangle 6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ounded Rectangle 7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False</a:t>
              </a:r>
              <a:endParaRPr lang="en-US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663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053252" y="4588330"/>
            <a:ext cx="8919548" cy="2137026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rgbClr val="00206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riblet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sz="2000" dirty="0" smtClean="0"/>
              <a:t> You can generate what items with LimeSurvey when reviewing responses?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marL="285750" indent="-285750" algn="ctr">
              <a:buFont typeface="Wingdings" panose="05000000000000000000" pitchFamily="2" charset="2"/>
              <a:buChar char="q"/>
            </a:pP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9071627" y="5460674"/>
            <a:ext cx="1731372" cy="1023316"/>
            <a:chOff x="2387599" y="4453466"/>
            <a:chExt cx="2929467" cy="1286933"/>
          </a:xfrm>
        </p:grpSpPr>
        <p:sp>
          <p:nvSpPr>
            <p:cNvPr id="16" name="Rounded Rectangle 15">
              <a:hlinkClick r:id="rId3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E63AC5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ounded Rectangle 16">
              <a:hlinkClick r:id="rId3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All of these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311168" y="5460674"/>
            <a:ext cx="2502543" cy="1023316"/>
            <a:chOff x="2387599" y="4453466"/>
            <a:chExt cx="2929467" cy="1286933"/>
          </a:xfrm>
        </p:grpSpPr>
        <p:sp>
          <p:nvSpPr>
            <p:cNvPr id="19" name="Rounded Rectangle 18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ounded Rectangle 19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Excel spreadsheet of complete responses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242769" y="5460674"/>
            <a:ext cx="1970756" cy="1023316"/>
            <a:chOff x="2387599" y="4453466"/>
            <a:chExt cx="2929467" cy="1286933"/>
          </a:xfrm>
        </p:grpSpPr>
        <p:sp>
          <p:nvSpPr>
            <p:cNvPr id="22" name="Rounded Rectangle 21">
              <a:hlinkClick r:id="rId4" action="ppaction://hlinksldjump"/>
            </p:cNvPr>
            <p:cNvSpPr/>
            <p:nvPr/>
          </p:nvSpPr>
          <p:spPr>
            <a:xfrm>
              <a:off x="2387599" y="4453466"/>
              <a:ext cx="2929467" cy="1286933"/>
            </a:xfrm>
            <a:prstGeom prst="roundRect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ounded Rectangle 22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PDF of all responses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980937" y="5460674"/>
            <a:ext cx="1923464" cy="1023316"/>
            <a:chOff x="2387599" y="4453464"/>
            <a:chExt cx="2929467" cy="1286933"/>
          </a:xfrm>
        </p:grpSpPr>
        <p:sp>
          <p:nvSpPr>
            <p:cNvPr id="25" name="Rounded Rectangle 24">
              <a:hlinkClick r:id="rId4" action="ppaction://hlinksldjump"/>
            </p:cNvPr>
            <p:cNvSpPr/>
            <p:nvPr/>
          </p:nvSpPr>
          <p:spPr>
            <a:xfrm>
              <a:off x="2387599" y="4453464"/>
              <a:ext cx="2929467" cy="1286933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ounded Rectangle 25">
              <a:hlinkClick r:id="rId4" action="ppaction://hlinksldjump"/>
            </p:cNvPr>
            <p:cNvSpPr/>
            <p:nvPr/>
          </p:nvSpPr>
          <p:spPr>
            <a:xfrm>
              <a:off x="2616199" y="4639732"/>
              <a:ext cx="2472266" cy="9144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Bar graphs and raw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237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330</TotalTime>
  <Words>268</Words>
  <Application>Microsoft Office PowerPoint</Application>
  <PresentationFormat>Widescreen</PresentationFormat>
  <Paragraphs>77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  <vt:variant>
        <vt:lpstr>Custom Shows</vt:lpstr>
      </vt:variant>
      <vt:variant>
        <vt:i4>1</vt:i4>
      </vt:variant>
    </vt:vector>
  </HeadingPairs>
  <TitlesOfParts>
    <vt:vector size="19" baseType="lpstr">
      <vt:lpstr>AR JULIAN</vt:lpstr>
      <vt:lpstr>Arial</vt:lpstr>
      <vt:lpstr>Calibri</vt:lpstr>
      <vt:lpstr>Calibri Light</vt:lpstr>
      <vt:lpstr>Wingdings</vt:lpstr>
      <vt:lpstr>Office Theme</vt:lpstr>
      <vt:lpstr>Library Labyrinth</vt:lpstr>
      <vt:lpstr>Choose Your Topic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Custom Show 1</vt:lpstr>
    </vt:vector>
  </TitlesOfParts>
  <Company>PBCLS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Labyrinth</dc:title>
  <dc:creator>Brenda Bruton J.</dc:creator>
  <cp:lastModifiedBy>Brenda Bruton J.</cp:lastModifiedBy>
  <cp:revision>39</cp:revision>
  <dcterms:created xsi:type="dcterms:W3CDTF">2021-12-14T20:50:49Z</dcterms:created>
  <dcterms:modified xsi:type="dcterms:W3CDTF">2021-12-15T17:48:42Z</dcterms:modified>
</cp:coreProperties>
</file>

<file path=docProps/thumbnail.jpeg>
</file>